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7" r:id="rId11"/>
    <p:sldId id="268" r:id="rId12"/>
    <p:sldId id="269" r:id="rId13"/>
    <p:sldId id="270" r:id="rId14"/>
    <p:sldId id="271" r:id="rId15"/>
    <p:sldId id="263" r:id="rId16"/>
    <p:sldId id="264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513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45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87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71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41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14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81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6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01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70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57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99AF6-5A34-4E94-A76A-341E70D8CAA7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0A4FF-2950-406C-B55E-2B703FFB1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93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0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4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6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6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4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8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VAISHALI AHUJA</dc:creator>
  <cp:lastModifiedBy>VAISHALI AHUJA</cp:lastModifiedBy>
  <cp:revision>2</cp:revision>
  <dcterms:created xsi:type="dcterms:W3CDTF">2019-01-31T08:18:47Z</dcterms:created>
  <dcterms:modified xsi:type="dcterms:W3CDTF">2019-01-31T08:28:13Z</dcterms:modified>
</cp:coreProperties>
</file>